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7" r:id="rId4"/>
    <p:sldId id="265" r:id="rId5"/>
    <p:sldId id="26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CA04-3AA6-458A-A122-CC3C4CC40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5D65E-A4D1-4869-B24B-E8D4736C7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8DEF7-65C7-4F67-BE0E-8C8E33B21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60658-6F1D-4514-B5CA-9B4A7BDD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E0E08-15E9-444D-8424-50AB3E2C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2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D777-F216-4EF0-8220-8A799D29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00328-2FD6-4F0F-89BE-666A32854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6ED89-5C9C-4A4B-8054-10F1BF1D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693A7-9F02-4F5D-80BA-4795C1FE6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A2FB3-9E96-4D25-8CB5-4616E355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7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6E623-F752-4502-B1B7-F2F7865982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F1C86-42C9-41E5-8391-6F01885A8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2B23-29F3-4627-BEA7-ACC5EA20B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FFE7E-EF3E-405D-997E-9F79F1D4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6291A-9C47-4D2A-8046-9F823C55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42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ADAF-65A9-4E28-8EC8-A777E04D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88970-D01D-4C53-A0BF-57A54245E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EC4D1-AF3C-4B0B-9E5A-474F81B2F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932E9-F051-4452-A739-DB66D21C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ACD05-D53A-48DF-9F14-C521CD8F7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2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6A52-4E63-4B2F-9304-D39F34EA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87AC-6884-4F39-9FC6-C21A8BD5F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0F739-05C9-45E7-B901-57807898E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CA7DE-8DEF-4C48-91A0-1D670319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B5806-423B-48CE-BB58-F57AEC19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8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26B9-DC99-4D23-8AB5-FAA4D73A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39146-53F0-4234-8513-84C2A0EF9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4EBD0-5642-4C39-B31E-DD09A15F0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DF754-5C91-42F9-9D37-325D5AFB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C0BFD-32D3-4EAC-9B9E-77A31AD8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6C7DD-B3CA-4E99-A670-AC81E0EB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8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41C3-1921-4CD3-B40D-1BC7EA15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74F4B-0F3A-4ADB-A00B-3F842E751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B91B6-A509-4158-BC16-63E3A2ED2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2E1ED-4AFD-466F-A0F0-420B3CE4E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E1A29-942E-4197-8798-D095B5DA9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788DA1-EE8C-42A3-B077-2882C945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BFA92E-D421-46FD-8471-692ADDFF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19D037-C143-423E-B541-F61091D7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7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9CE6-1D6D-4351-BB6B-D71A7D5B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E2AEC-721F-43C6-B0E9-F8B58761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42AB1-6F7E-42D2-8445-89E7DCA3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64926-C1BD-475E-8E53-21C69E8E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39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FC700-606A-4E04-AE67-D8C8C15A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0175F-EFC1-49C4-8BF0-C466F952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8DE9-C9C3-44C4-B3EC-270DFB51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4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19B3-72E4-4954-AC69-608B9E949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21E82-2927-459C-BEB1-C9514DAAA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62FC7-A866-462D-99B9-9410B1C1F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161D8-2968-4EAB-A0DD-C0782F82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59320-94C3-4F30-85C6-C97DD7E7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02638-36EE-48D9-919D-118E19E8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8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9012-02BA-4BCF-AD85-9EF72A8D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F8669E-B1F1-4D20-A178-CCBB76780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BBA2F-4C68-40E4-8B9D-2A1FB2AB6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3A086-11AF-4E7E-92D3-462A3577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E5237-AE43-48A7-8FDE-891F34A6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75F35-D0CE-461C-9E8F-2B874BE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1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7FC03A-95EB-4BF2-9EE0-3FC7D10D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D036-A76C-4E68-AEE4-C65CFDC7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F682E-7D4F-4AD9-B42B-A33E29F70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B553-14B2-4FDA-8F3F-1EB3A0143C3B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AC892-1791-4088-8EB6-4E9AC24ED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C75FE-A34F-4C44-91E5-644635621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324E9-160A-4C15-B2D8-2BBAF86A7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769F-D7A9-4EAC-84C1-4A2E0B64DA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TALUS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5C114-39F6-41AA-BF87-FEF5BB99D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Daniel, F2017</a:t>
            </a:r>
          </a:p>
        </p:txBody>
      </p:sp>
    </p:spTree>
    <p:extLst>
      <p:ext uri="{BB962C8B-B14F-4D97-AF65-F5344CB8AC3E}">
        <p14:creationId xmlns:p14="http://schemas.microsoft.com/office/powerpoint/2010/main" val="369485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601D-B231-4E0E-A9AC-82027F059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03" y="281961"/>
            <a:ext cx="10515600" cy="145834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b="1" i="1" dirty="0" err="1"/>
              <a:t>thisIsAServoObject.attach</a:t>
            </a:r>
            <a:r>
              <a:rPr lang="en-US" b="1" i="1" dirty="0"/>
              <a:t>(13)</a:t>
            </a:r>
            <a:r>
              <a:rPr lang="en-US" dirty="0"/>
              <a:t>: attaches the servo object to digital pin 13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b="1" i="1" dirty="0" err="1"/>
              <a:t>thisIsAServoObject.write</a:t>
            </a:r>
            <a:r>
              <a:rPr lang="en-US" b="1" i="1" dirty="0"/>
              <a:t>(90)</a:t>
            </a:r>
            <a:r>
              <a:rPr lang="en-US" dirty="0"/>
              <a:t>: tells the servo on pin 13 to move to 90 degrees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AD608-57A0-47E4-A459-296B13E32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" t="2294" r="1984" b="15986"/>
          <a:stretch/>
        </p:blipFill>
        <p:spPr>
          <a:xfrm>
            <a:off x="833750" y="1494502"/>
            <a:ext cx="4906246" cy="4984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131CC-F5AF-40E6-B6AC-345CB0C2B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" t="1890" r="1293" b="16057"/>
          <a:stretch/>
        </p:blipFill>
        <p:spPr>
          <a:xfrm>
            <a:off x="5993643" y="1494501"/>
            <a:ext cx="4947302" cy="49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0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6FD7-D776-4793-9DAF-C2E86AF24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84" y="211395"/>
            <a:ext cx="10515600" cy="14190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5. </a:t>
            </a:r>
            <a:r>
              <a:rPr lang="en-US" b="1" i="1" dirty="0"/>
              <a:t>delay(5000)</a:t>
            </a:r>
            <a:r>
              <a:rPr lang="en-US" dirty="0"/>
              <a:t>: delays for 5000 milliseconds after the previous command</a:t>
            </a:r>
          </a:p>
          <a:p>
            <a:pPr marL="0" indent="0">
              <a:buNone/>
            </a:pPr>
            <a:r>
              <a:rPr lang="en-US" dirty="0"/>
              <a:t>6. Repeat previous commands to move back to 0 degrees and wait another 5000 milliseconds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8FA39-1E38-49BB-815F-07EE1EBF6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6" t="1429" r="1489" b="14368"/>
          <a:stretch/>
        </p:blipFill>
        <p:spPr>
          <a:xfrm>
            <a:off x="630210" y="1474838"/>
            <a:ext cx="4811076" cy="5034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175319-29B2-4539-8639-64A7DF211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" t="1719" r="4083" b="15556"/>
          <a:stretch/>
        </p:blipFill>
        <p:spPr>
          <a:xfrm>
            <a:off x="5824100" y="1507167"/>
            <a:ext cx="4811076" cy="50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5BD2B-780B-4C31-8E5B-A5A0F47A8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802"/>
            <a:ext cx="10515600" cy="104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 Put variables at top to make it easily adjustable for different tests</a:t>
            </a:r>
          </a:p>
          <a:p>
            <a:pPr marL="0" indent="0">
              <a:buNone/>
            </a:pPr>
            <a:r>
              <a:rPr lang="en-US" dirty="0"/>
              <a:t>8. Add comments to make code readable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B61EC-C234-42B1-9E6F-2875EE3BC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" t="1004" r="1580" b="14839"/>
          <a:stretch/>
        </p:blipFill>
        <p:spPr>
          <a:xfrm>
            <a:off x="838200" y="1449859"/>
            <a:ext cx="4797641" cy="4906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064E-0E24-4329-BCF2-0DAA7F6D3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" t="1004" r="1776" b="12655"/>
          <a:stretch/>
        </p:blipFill>
        <p:spPr>
          <a:xfrm>
            <a:off x="5732206" y="1406012"/>
            <a:ext cx="5771536" cy="499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7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AFE3F-F931-47B0-8898-A5A7EA0DE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b="13610"/>
          <a:stretch/>
        </p:blipFill>
        <p:spPr>
          <a:xfrm>
            <a:off x="2674373" y="250723"/>
            <a:ext cx="6479641" cy="37590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0ADD82-92A7-4391-A999-3D283EF92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23" y="4125546"/>
            <a:ext cx="8974654" cy="23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5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2AA1-E7AA-42D2-87F5-6E7A60A4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30E9C-F7D7-4E9F-9D18-7EFAA7348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86571" y="-384221"/>
            <a:ext cx="6380630" cy="7373562"/>
          </a:xfrm>
        </p:spPr>
      </p:pic>
    </p:spTree>
    <p:extLst>
      <p:ext uri="{BB962C8B-B14F-4D97-AF65-F5344CB8AC3E}">
        <p14:creationId xmlns:p14="http://schemas.microsoft.com/office/powerpoint/2010/main" val="184050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56509-A777-4F52-9418-2DD60CD24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089"/>
            <a:ext cx="10515600" cy="6882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Remove potentiometer from servo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F289D-C904-42D7-88DF-9EAFD9ACC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2" t="6044" r="-1584" b="3580"/>
          <a:stretch/>
        </p:blipFill>
        <p:spPr>
          <a:xfrm>
            <a:off x="1323975" y="186724"/>
            <a:ext cx="8931069" cy="1728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C5073-3C1E-4C31-94F8-E64495BB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88" y="2290917"/>
            <a:ext cx="8931069" cy="18661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873DBB-8FDE-497C-B8E7-8FF3A651B083}"/>
              </a:ext>
            </a:extLst>
          </p:cNvPr>
          <p:cNvSpPr txBox="1">
            <a:spLocks/>
          </p:cNvSpPr>
          <p:nvPr/>
        </p:nvSpPr>
        <p:spPr>
          <a:xfrm>
            <a:off x="838200" y="4157111"/>
            <a:ext cx="10515600" cy="688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Cut wires from potentiometer to control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E3DF4-5165-47CE-9023-8370DBB86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988" y="4642451"/>
            <a:ext cx="8953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517BD-9BD7-48E7-8D46-5D6D36BF7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30" y="300004"/>
            <a:ext cx="10515600" cy="6882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Attach servo to robot frame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A184F-34E5-475F-A665-DEA781BC8D85}"/>
              </a:ext>
            </a:extLst>
          </p:cNvPr>
          <p:cNvSpPr txBox="1">
            <a:spLocks/>
          </p:cNvSpPr>
          <p:nvPr/>
        </p:nvSpPr>
        <p:spPr>
          <a:xfrm>
            <a:off x="572730" y="2432525"/>
            <a:ext cx="10515600" cy="688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4. Attach potentiometer to robot frame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423CC8-EBF9-4970-A9EB-AE3805C7EEDC}"/>
              </a:ext>
            </a:extLst>
          </p:cNvPr>
          <p:cNvSpPr txBox="1">
            <a:spLocks/>
          </p:cNvSpPr>
          <p:nvPr/>
        </p:nvSpPr>
        <p:spPr>
          <a:xfrm>
            <a:off x="572730" y="4565046"/>
            <a:ext cx="10515600" cy="688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Re-solder potentiometer to servo, switching order of leads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3C26E-87B2-474C-A2C4-BFD9188A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644133"/>
            <a:ext cx="9039840" cy="1884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C5A58-5527-431B-8B67-70040EB2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2839267"/>
            <a:ext cx="9039841" cy="1800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E1339-6423-4A31-A7EA-D212F5A1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4936265"/>
            <a:ext cx="9039841" cy="173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1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7B0A4-85AC-48B6-A16E-B63A9D3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412FA-D8D2-4DD8-8BCE-C4ED95CC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D5843-CCC4-4B10-81F2-1D66E624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6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1E4E-651F-4051-B58D-E83A87F6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4230-3A34-449B-A1AE-17BFA93CC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31450-412D-4FF2-8E98-F9CB69D5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5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4F7F-853C-4523-91C5-90A55E32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0FB5F-749A-436C-9524-C67D5E5C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68"/>
            <a:ext cx="12170592" cy="65387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D599-302D-4F5F-872F-294D2473E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417" y="1974715"/>
            <a:ext cx="5329136" cy="2568102"/>
          </a:xfrm>
          <a:ln w="571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Board: Depends on what you are programming (we have </a:t>
            </a:r>
            <a:r>
              <a:rPr lang="en-US" sz="2000" dirty="0" err="1"/>
              <a:t>Duemillanovas</a:t>
            </a:r>
            <a:r>
              <a:rPr lang="en-US" sz="2000" dirty="0"/>
              <a:t> (Dues [Dew-</a:t>
            </a:r>
            <a:r>
              <a:rPr lang="en-US" sz="2000" dirty="0" err="1"/>
              <a:t>ays</a:t>
            </a:r>
            <a:r>
              <a:rPr lang="en-US" sz="2000" dirty="0"/>
              <a:t>]), </a:t>
            </a:r>
            <a:r>
              <a:rPr lang="en-US" sz="2000" dirty="0" err="1"/>
              <a:t>Unos</a:t>
            </a:r>
            <a:r>
              <a:rPr lang="en-US" sz="2000" dirty="0"/>
              <a:t>, and </a:t>
            </a:r>
            <a:r>
              <a:rPr lang="en-US" sz="2000" dirty="0" err="1"/>
              <a:t>Megas</a:t>
            </a:r>
            <a:r>
              <a:rPr lang="en-US" sz="2000" dirty="0"/>
              <a:t>)</a:t>
            </a:r>
          </a:p>
          <a:p>
            <a:r>
              <a:rPr lang="en-US" sz="2000" dirty="0"/>
              <a:t>Port: Select after you plug the board in (for Dues, look online for how to install a designated COM port)</a:t>
            </a:r>
          </a:p>
          <a:p>
            <a:r>
              <a:rPr lang="en-US" sz="2000" dirty="0"/>
              <a:t>Programmer: </a:t>
            </a:r>
            <a:r>
              <a:rPr lang="en-US" sz="2000" dirty="0" err="1"/>
              <a:t>ArduinoISP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544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1E22-F9E5-45F0-BF3B-073A01A1C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5" y="217642"/>
            <a:ext cx="10862187" cy="15558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b="1" i="1" dirty="0"/>
              <a:t>#include &lt;</a:t>
            </a:r>
            <a:r>
              <a:rPr lang="en-US" b="1" i="1" dirty="0" err="1"/>
              <a:t>Servo.h</a:t>
            </a:r>
            <a:r>
              <a:rPr lang="en-US" b="1" i="1" dirty="0"/>
              <a:t>&gt;</a:t>
            </a:r>
            <a:r>
              <a:rPr lang="en-US" dirty="0"/>
              <a:t>: includes servo code library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i="1" dirty="0"/>
              <a:t>Servo </a:t>
            </a:r>
            <a:r>
              <a:rPr lang="en-US" b="1" i="1" dirty="0" err="1"/>
              <a:t>thisIsAServoObject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declares a servo object (characteristics defined in the servo library)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59FAE-65CE-4603-89E3-EEABC383C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" t="1676" r="3327" b="16370"/>
          <a:stretch/>
        </p:blipFill>
        <p:spPr>
          <a:xfrm>
            <a:off x="828282" y="1639013"/>
            <a:ext cx="4729402" cy="476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F212D-D01C-4EDB-860A-A5575353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" t="1443" r="2131" b="15504"/>
          <a:stretch/>
        </p:blipFill>
        <p:spPr>
          <a:xfrm>
            <a:off x="5962121" y="1595945"/>
            <a:ext cx="4729402" cy="485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1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214</Words>
  <Application>Microsoft Office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Introduction to TALUS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</dc:creator>
  <cp:lastModifiedBy>Nathan Daniel</cp:lastModifiedBy>
  <cp:revision>10</cp:revision>
  <dcterms:created xsi:type="dcterms:W3CDTF">2017-12-07T16:20:00Z</dcterms:created>
  <dcterms:modified xsi:type="dcterms:W3CDTF">2018-02-04T21:02:33Z</dcterms:modified>
</cp:coreProperties>
</file>